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3702096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31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30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31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южный ночью 9-14,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       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01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31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гроза, шквал.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9-14, порывы 15-20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15-17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мая, ночью 01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/Т.Марьина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21377</TotalTime>
  <Words>589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8526</cp:revision>
  <cp:lastPrinted>2021-07-01T03:56:27Z</cp:lastPrinted>
  <dcterms:created xsi:type="dcterms:W3CDTF">2018-03-27T06:03:00Z</dcterms:created>
  <dcterms:modified xsi:type="dcterms:W3CDTF">2026-05-30T08:07:49Z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